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0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5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1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3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8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5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0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7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0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19FF-9FBB-4AB2-8C0D-35200C1867A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F932-DEB5-45CC-80BB-895E59345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8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67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Зайцева</cp:lastModifiedBy>
  <cp:revision>2</cp:revision>
  <dcterms:created xsi:type="dcterms:W3CDTF">2023-12-15T07:14:40Z</dcterms:created>
  <dcterms:modified xsi:type="dcterms:W3CDTF">2023-12-15T12:56:27Z</dcterms:modified>
</cp:coreProperties>
</file>