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5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20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08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83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0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9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2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4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99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80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8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94F25-8E64-411B-B1DB-7B4CF997360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E8BC9-203D-4317-8E22-CEB5629FA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1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3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0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2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92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Лист A4 (210x297 мм)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Татьяна Зайцева</cp:lastModifiedBy>
  <cp:revision>3</cp:revision>
  <dcterms:created xsi:type="dcterms:W3CDTF">2023-12-15T06:28:55Z</dcterms:created>
  <dcterms:modified xsi:type="dcterms:W3CDTF">2023-12-15T12:58:02Z</dcterms:modified>
</cp:coreProperties>
</file>