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6" r:id="rId1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81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2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45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5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93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8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9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90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4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E7DF-A6FF-4BCE-8DD4-86E848A2861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0825-129B-4D6C-B124-C28CEF16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2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36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10"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5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887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24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57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398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85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68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84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58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7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Лист A4 (210x297 мм)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2024-10-16T09:37:41Z</dcterms:created>
  <dcterms:modified xsi:type="dcterms:W3CDTF">2024-10-16T09:42:14Z</dcterms:modified>
</cp:coreProperties>
</file>