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9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9" r:id="rId14"/>
    <p:sldId id="258" r:id="rId15"/>
    <p:sldId id="257" r:id="rId16"/>
    <p:sldId id="271" r:id="rId17"/>
    <p:sldId id="272" r:id="rId18"/>
    <p:sldId id="273" r:id="rId19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23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5F00-8C07-434E-91BF-CA08E591DD5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665C-7A46-4B81-9EA6-36F9BCE2C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3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5F00-8C07-434E-91BF-CA08E591DD5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665C-7A46-4B81-9EA6-36F9BCE2C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43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5F00-8C07-434E-91BF-CA08E591DD5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665C-7A46-4B81-9EA6-36F9BCE2C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74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5F00-8C07-434E-91BF-CA08E591DD5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665C-7A46-4B81-9EA6-36F9BCE2C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1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5F00-8C07-434E-91BF-CA08E591DD5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665C-7A46-4B81-9EA6-36F9BCE2C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882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5F00-8C07-434E-91BF-CA08E591DD5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665C-7A46-4B81-9EA6-36F9BCE2C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99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5F00-8C07-434E-91BF-CA08E591DD5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665C-7A46-4B81-9EA6-36F9BCE2C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279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5F00-8C07-434E-91BF-CA08E591DD5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665C-7A46-4B81-9EA6-36F9BCE2C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30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5F00-8C07-434E-91BF-CA08E591DD5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665C-7A46-4B81-9EA6-36F9BCE2C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91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5F00-8C07-434E-91BF-CA08E591DD5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665C-7A46-4B81-9EA6-36F9BCE2C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812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5F00-8C07-434E-91BF-CA08E591DD5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665C-7A46-4B81-9EA6-36F9BCE2C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44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F5F00-8C07-434E-91BF-CA08E591DD58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8665C-7A46-4B81-9EA6-36F9BCE2C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62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29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29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48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36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60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06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62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20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67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88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04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08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58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92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53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09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10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918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Office PowerPoint</Application>
  <PresentationFormat>Лист A4 (210x297 мм)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Татьяна Зайцева</cp:lastModifiedBy>
  <cp:revision>3</cp:revision>
  <dcterms:created xsi:type="dcterms:W3CDTF">2023-12-12T08:42:27Z</dcterms:created>
  <dcterms:modified xsi:type="dcterms:W3CDTF">2023-12-15T12:59:57Z</dcterms:modified>
</cp:coreProperties>
</file>