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1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7DE-9CF8-4F05-83EE-456C5CFCE972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F35B-7B3A-46C8-9C8D-4A8A639D3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364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7DE-9CF8-4F05-83EE-456C5CFCE972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F35B-7B3A-46C8-9C8D-4A8A639D3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23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761060" y="761294"/>
            <a:ext cx="831354" cy="121256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5212" y="761294"/>
            <a:ext cx="2410122" cy="121256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7DE-9CF8-4F05-83EE-456C5CFCE972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F35B-7B3A-46C8-9C8D-4A8A639D3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049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7DE-9CF8-4F05-83EE-456C5CFCE972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F35B-7B3A-46C8-9C8D-4A8A639D3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78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7DE-9CF8-4F05-83EE-456C5CFCE972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F35B-7B3A-46C8-9C8D-4A8A639D3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215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5212" y="3808766"/>
            <a:ext cx="1620738" cy="9078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71675" y="3808766"/>
            <a:ext cx="1620739" cy="9078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7DE-9CF8-4F05-83EE-456C5CFCE972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F35B-7B3A-46C8-9C8D-4A8A639D3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88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7DE-9CF8-4F05-83EE-456C5CFCE972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F35B-7B3A-46C8-9C8D-4A8A639D3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49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7DE-9CF8-4F05-83EE-456C5CFCE972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F35B-7B3A-46C8-9C8D-4A8A639D3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623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7DE-9CF8-4F05-83EE-456C5CFCE972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F35B-7B3A-46C8-9C8D-4A8A639D3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08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7DE-9CF8-4F05-83EE-456C5CFCE972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F35B-7B3A-46C8-9C8D-4A8A639D3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821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07DE-9CF8-4F05-83EE-456C5CFCE972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F35B-7B3A-46C8-9C8D-4A8A639D3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831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907DE-9CF8-4F05-83EE-456C5CFCE972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2F35B-7B3A-46C8-9C8D-4A8A639D3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49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645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5220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643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661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516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994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865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740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808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928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736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033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35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050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420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037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28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514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310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000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871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929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7120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702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861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773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227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445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8702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1305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Лист A4 (210x297 мм)</PresentationFormat>
  <Paragraphs>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 admin</dc:creator>
  <cp:lastModifiedBy>admin admin</cp:lastModifiedBy>
  <cp:revision>1</cp:revision>
  <dcterms:created xsi:type="dcterms:W3CDTF">2026-02-15T09:23:05Z</dcterms:created>
  <dcterms:modified xsi:type="dcterms:W3CDTF">2026-02-15T09:28:35Z</dcterms:modified>
</cp:coreProperties>
</file>