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1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097F-1C7E-46E6-89D6-6B686DA1E44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EC70-8F4C-44D8-9F9F-996D63C16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6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097F-1C7E-46E6-89D6-6B686DA1E44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EC70-8F4C-44D8-9F9F-996D63C16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65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761060" y="761294"/>
            <a:ext cx="831354" cy="121256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5212" y="761294"/>
            <a:ext cx="2410122" cy="121256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097F-1C7E-46E6-89D6-6B686DA1E44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EC70-8F4C-44D8-9F9F-996D63C16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097F-1C7E-46E6-89D6-6B686DA1E44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EC70-8F4C-44D8-9F9F-996D63C16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7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097F-1C7E-46E6-89D6-6B686DA1E44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EC70-8F4C-44D8-9F9F-996D63C16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9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5212" y="3808766"/>
            <a:ext cx="1620738" cy="9078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1675" y="3808766"/>
            <a:ext cx="1620739" cy="9078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097F-1C7E-46E6-89D6-6B686DA1E44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EC70-8F4C-44D8-9F9F-996D63C16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53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097F-1C7E-46E6-89D6-6B686DA1E44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EC70-8F4C-44D8-9F9F-996D63C16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9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097F-1C7E-46E6-89D6-6B686DA1E44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EC70-8F4C-44D8-9F9F-996D63C16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2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097F-1C7E-46E6-89D6-6B686DA1E44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EC70-8F4C-44D8-9F9F-996D63C16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5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097F-1C7E-46E6-89D6-6B686DA1E44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EC70-8F4C-44D8-9F9F-996D63C16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20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097F-1C7E-46E6-89D6-6B686DA1E44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EC70-8F4C-44D8-9F9F-996D63C16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5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8097F-1C7E-46E6-89D6-6B686DA1E443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1EC70-8F4C-44D8-9F9F-996D63C16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08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177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93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88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401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548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277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737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060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624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435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21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622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514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29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981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27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97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40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73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00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191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29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177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Лист A4 (210x297 мм)</PresentationFormat>
  <Paragraphs>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admin</dc:creator>
  <cp:lastModifiedBy>admin admin</cp:lastModifiedBy>
  <cp:revision>1</cp:revision>
  <dcterms:created xsi:type="dcterms:W3CDTF">2025-12-17T17:06:26Z</dcterms:created>
  <dcterms:modified xsi:type="dcterms:W3CDTF">2025-12-17T17:11:07Z</dcterms:modified>
</cp:coreProperties>
</file>