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2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2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8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2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4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9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1106-6467-48B0-B31F-297FD61E6D7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F2E7C-9471-4E8C-9E32-AEE0A143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01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70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88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51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47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53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15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6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2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73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43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451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786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5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0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7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53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15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3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36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649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Лист A4 (210x297 мм)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admin</dc:creator>
  <cp:lastModifiedBy>admin admin</cp:lastModifiedBy>
  <cp:revision>1</cp:revision>
  <dcterms:created xsi:type="dcterms:W3CDTF">2025-10-04T18:42:41Z</dcterms:created>
  <dcterms:modified xsi:type="dcterms:W3CDTF">2025-10-04T18:46:18Z</dcterms:modified>
</cp:coreProperties>
</file>